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Noto Sans Regular" charset="1" panose="020B0600000000000000"/>
      <p:regular r:id="rId6"/>
    </p:embeddedFont>
    <p:embeddedFont>
      <p:font typeface="Noto Sans Regular Bold" charset="1" panose="020B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HK Grotesk Light" charset="1" panose="00000400000000000000"/>
      <p:regular r:id="rId12"/>
    </p:embeddedFont>
    <p:embeddedFont>
      <p:font typeface="HK Grotesk Light Bold" charset="1" panose="00000500000000000000"/>
      <p:regular r:id="rId13"/>
    </p:embeddedFont>
    <p:embeddedFont>
      <p:font typeface="HK Grotesk Light Italics" charset="1" panose="00000400000000000000"/>
      <p:regular r:id="rId14"/>
    </p:embeddedFont>
    <p:embeddedFont>
      <p:font typeface="HK Grotesk Light Bold Italics" charset="1" panose="00000500000000000000"/>
      <p:regular r:id="rId15"/>
    </p:embeddedFont>
    <p:embeddedFont>
      <p:font typeface="Alata" charset="1" panose="00000500000000000000"/>
      <p:regular r:id="rId16"/>
    </p:embeddedFont>
    <p:embeddedFont>
      <p:font typeface="Rounded M+ 1p Black" charset="1" panose="020B090202020302020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svg" Type="http://schemas.openxmlformats.org/officeDocument/2006/relationships/image"/><Relationship Id="rId3" Target="../media/image9.svg" Type="http://schemas.openxmlformats.org/officeDocument/2006/relationships/image"/><Relationship Id="rId4" Target="../media/image13.svg" Type="http://schemas.openxmlformats.org/officeDocument/2006/relationships/image"/><Relationship Id="rId5" Target="../media/image25.svg" Type="http://schemas.openxmlformats.org/officeDocument/2006/relationships/image"/><Relationship Id="rId6" Target="../media/image1.svg" Type="http://schemas.openxmlformats.org/officeDocument/2006/relationships/image"/><Relationship Id="rId7" Target="../media/image39.svg" Type="http://schemas.openxmlformats.org/officeDocument/2006/relationships/image"/><Relationship Id="rId8" Target="../media/image40.sv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svg" Type="http://schemas.openxmlformats.org/officeDocument/2006/relationships/image"/><Relationship Id="rId3" Target="../media/image9.svg" Type="http://schemas.openxmlformats.org/officeDocument/2006/relationships/image"/><Relationship Id="rId4" Target="../media/image11.svg" Type="http://schemas.openxmlformats.org/officeDocument/2006/relationships/image"/><Relationship Id="rId5" Target="../media/image3.svg" Type="http://schemas.openxmlformats.org/officeDocument/2006/relationships/image"/><Relationship Id="rId6" Target="../media/image25.svg" Type="http://schemas.openxmlformats.org/officeDocument/2006/relationships/image"/><Relationship Id="rId7" Target="../media/image23.sv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svg" Type="http://schemas.openxmlformats.org/officeDocument/2006/relationships/image"/><Relationship Id="rId3" Target="../media/image6.svg" Type="http://schemas.openxmlformats.org/officeDocument/2006/relationships/image"/><Relationship Id="rId4" Target="../media/image10.svg" Type="http://schemas.openxmlformats.org/officeDocument/2006/relationships/image"/><Relationship Id="rId5" Target="../media/image11.svg" Type="http://schemas.openxmlformats.org/officeDocument/2006/relationships/image"/><Relationship Id="rId6" Target="../media/image12.svg" Type="http://schemas.openxmlformats.org/officeDocument/2006/relationships/image"/><Relationship Id="rId7" Target="../media/image13.svg" Type="http://schemas.openxmlformats.org/officeDocument/2006/relationships/image"/><Relationship Id="rId8" Target="../media/image14.sv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svg" Type="http://schemas.openxmlformats.org/officeDocument/2006/relationships/image"/><Relationship Id="rId3" Target="../media/image17.svg" Type="http://schemas.openxmlformats.org/officeDocument/2006/relationships/image"/><Relationship Id="rId4" Target="../media/image7.svg" Type="http://schemas.openxmlformats.org/officeDocument/2006/relationships/image"/><Relationship Id="rId5" Target="../media/image18.svg" Type="http://schemas.openxmlformats.org/officeDocument/2006/relationships/image"/><Relationship Id="rId6" Target="../media/image19.sv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svg" Type="http://schemas.openxmlformats.org/officeDocument/2006/relationships/image"/><Relationship Id="rId3" Target="../media/image12.svg" Type="http://schemas.openxmlformats.org/officeDocument/2006/relationships/image"/><Relationship Id="rId4" Target="../media/image21.svg" Type="http://schemas.openxmlformats.org/officeDocument/2006/relationships/image"/><Relationship Id="rId5" Target="../media/image22.svg" Type="http://schemas.openxmlformats.org/officeDocument/2006/relationships/image"/><Relationship Id="rId6" Target="../media/image23.sv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svg" Type="http://schemas.openxmlformats.org/officeDocument/2006/relationships/image"/><Relationship Id="rId3" Target="../media/image25.svg" Type="http://schemas.openxmlformats.org/officeDocument/2006/relationships/image"/><Relationship Id="rId4" Target="../media/image26.svg" Type="http://schemas.openxmlformats.org/officeDocument/2006/relationships/image"/><Relationship Id="rId5" Target="../media/image7.svg" Type="http://schemas.openxmlformats.org/officeDocument/2006/relationships/image"/><Relationship Id="rId6" Target="../media/image27.svg" Type="http://schemas.openxmlformats.org/officeDocument/2006/relationships/image"/><Relationship Id="rId7" Target="../media/image28.sv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sv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svg" Type="http://schemas.openxmlformats.org/officeDocument/2006/relationships/image"/><Relationship Id="rId3" Target="../media/image34.svg" Type="http://schemas.openxmlformats.org/officeDocument/2006/relationships/image"/><Relationship Id="rId4" Target="../media/image35.svg" Type="http://schemas.openxmlformats.org/officeDocument/2006/relationships/image"/><Relationship Id="rId5" Target="../media/image36.svg" Type="http://schemas.openxmlformats.org/officeDocument/2006/relationships/image"/><Relationship Id="rId6" Target="../media/image11.svg" Type="http://schemas.openxmlformats.org/officeDocument/2006/relationships/image"/><Relationship Id="rId7" Target="../media/image17.sv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svg" Type="http://schemas.openxmlformats.org/officeDocument/2006/relationships/image"/><Relationship Id="rId3" Target="../media/image24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78304" y="6126013"/>
            <a:ext cx="3909696" cy="43179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42993">
            <a:off x="123462" y="5599834"/>
            <a:ext cx="1810475" cy="17281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12463" y="4954980"/>
            <a:ext cx="3293675" cy="333000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272809" y="3289347"/>
            <a:ext cx="9742382" cy="3331265"/>
            <a:chOff x="0" y="0"/>
            <a:chExt cx="12989843" cy="44416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2989843" cy="2339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780"/>
                </a:lnSpc>
              </a:pPr>
              <a:r>
                <a:rPr lang="en-US" sz="11618">
                  <a:solidFill>
                    <a:srgbClr val="A88D6A"/>
                  </a:solidFill>
                  <a:latin typeface="Rounded M+ 1p Black Bold"/>
                </a:rPr>
                <a:t>PHP自作発表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196240"/>
              <a:ext cx="12989843" cy="12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600">
                  <a:solidFill>
                    <a:srgbClr val="A88D6A"/>
                  </a:solidFill>
                  <a:latin typeface="HK Grotesk Light"/>
                </a:rPr>
                <a:t>                  加山愛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46013" y="-1760505"/>
            <a:ext cx="6609404" cy="35210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61077" y="-395319"/>
            <a:ext cx="5188680" cy="15754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4704">
            <a:off x="1884738" y="8284982"/>
            <a:ext cx="1041320" cy="75732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971343" y="1294790"/>
            <a:ext cx="5291976" cy="38487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70049" y="3226303"/>
            <a:ext cx="5188680" cy="1575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634381">
            <a:off x="-3085300" y="8526495"/>
            <a:ext cx="6609404" cy="35210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97636">
            <a:off x="602189" y="9143750"/>
            <a:ext cx="5188680" cy="15754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89178" y="1052448"/>
            <a:ext cx="2470122" cy="235784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67706" y="7843255"/>
            <a:ext cx="3781595" cy="417646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35124" y="7280290"/>
            <a:ext cx="2229451" cy="225404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79773" y="-1474367"/>
            <a:ext cx="6609404" cy="35210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79773" y="9122745"/>
            <a:ext cx="2402778" cy="232851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890836" y="3620530"/>
            <a:ext cx="7088962" cy="3165325"/>
            <a:chOff x="0" y="0"/>
            <a:chExt cx="9451949" cy="42204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5725"/>
              <a:ext cx="9451949" cy="169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84"/>
                </a:lnSpc>
                <a:spcBef>
                  <a:spcPct val="0"/>
                </a:spcBef>
              </a:pPr>
              <a:r>
                <a:rPr lang="en-US" sz="8803">
                  <a:solidFill>
                    <a:srgbClr val="926F4B"/>
                  </a:solidFill>
                  <a:ea typeface="Alata Bold"/>
                </a:rPr>
                <a:t>感想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451393"/>
              <a:ext cx="9451949" cy="1769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3"/>
                </a:lnSpc>
              </a:pPr>
              <a:r>
                <a:rPr lang="en-US" sz="2531">
                  <a:solidFill>
                    <a:srgbClr val="926F4B"/>
                  </a:solidFill>
                  <a:ea typeface="HK Grotesk Light"/>
                </a:rPr>
                <a:t>・１から全てを考えることの難しさ</a:t>
              </a:r>
            </a:p>
            <a:p>
              <a:pPr>
                <a:lnSpc>
                  <a:spcPts val="3543"/>
                </a:lnSpc>
              </a:pPr>
              <a:r>
                <a:rPr lang="en-US" sz="2531">
                  <a:solidFill>
                    <a:srgbClr val="926F4B"/>
                  </a:solidFill>
                  <a:ea typeface="HK Grotesk Light"/>
                </a:rPr>
                <a:t>・第3者からデザインの意見を貰うことの重要性</a:t>
              </a:r>
            </a:p>
            <a:p>
              <a:pPr algn="l" marL="0" indent="0" lvl="0">
                <a:lnSpc>
                  <a:spcPts val="354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48929" y="434795"/>
            <a:ext cx="7531415" cy="111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>
                <a:solidFill>
                  <a:srgbClr val="926F4B"/>
                </a:solidFill>
                <a:ea typeface="Noto Sans Regular"/>
              </a:rPr>
              <a:t>今回の開発を通して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271114" y="1154887"/>
            <a:ext cx="8450888" cy="1099661"/>
            <a:chOff x="0" y="0"/>
            <a:chExt cx="4391972" cy="571500"/>
          </a:xfrm>
        </p:grpSpPr>
        <p:sp>
          <p:nvSpPr>
            <p:cNvPr name="Freeform 15" id="15"/>
            <p:cNvSpPr/>
            <p:nvPr/>
          </p:nvSpPr>
          <p:spPr>
            <a:xfrm>
              <a:off x="0" y="255270"/>
              <a:ext cx="4391972" cy="69850"/>
            </a:xfrm>
            <a:custGeom>
              <a:avLst/>
              <a:gdLst/>
              <a:ahLst/>
              <a:cxnLst/>
              <a:rect r="r" b="b" t="t" l="l"/>
              <a:pathLst>
                <a:path h="69850" w="4391972">
                  <a:moveTo>
                    <a:pt x="410114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391972" y="69850"/>
                  </a:lnTo>
                  <a:lnTo>
                    <a:pt x="4391972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81162" y="3620530"/>
            <a:ext cx="7082869" cy="3611621"/>
            <a:chOff x="0" y="0"/>
            <a:chExt cx="9443826" cy="481549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85725"/>
              <a:ext cx="9443826" cy="1692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75"/>
                </a:lnSpc>
                <a:spcBef>
                  <a:spcPct val="0"/>
                </a:spcBef>
              </a:pPr>
              <a:r>
                <a:rPr lang="en-US" sz="8796">
                  <a:solidFill>
                    <a:srgbClr val="926F4B"/>
                  </a:solidFill>
                  <a:ea typeface="Alata Bold"/>
                </a:rPr>
                <a:t>課題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449237"/>
              <a:ext cx="9443826" cy="2366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0"/>
                </a:lnSpc>
              </a:pPr>
              <a:r>
                <a:rPr lang="en-US" sz="2528">
                  <a:solidFill>
                    <a:srgbClr val="926F4B"/>
                  </a:solidFill>
                  <a:ea typeface="HK Grotesk Light"/>
                </a:rPr>
                <a:t>・作業効率について</a:t>
              </a:r>
            </a:p>
            <a:p>
              <a:pPr>
                <a:lnSpc>
                  <a:spcPts val="3540"/>
                </a:lnSpc>
              </a:pPr>
              <a:r>
                <a:rPr lang="en-US" sz="2528">
                  <a:solidFill>
                    <a:srgbClr val="926F4B"/>
                  </a:solidFill>
                  <a:ea typeface="HK Grotesk Light"/>
                </a:rPr>
                <a:t>・ユーザー目線で使いやすいサイト作りを考える</a:t>
              </a:r>
            </a:p>
            <a:p>
              <a:pPr>
                <a:lnSpc>
                  <a:spcPts val="3540"/>
                </a:lnSpc>
              </a:pPr>
              <a:r>
                <a:rPr lang="en-US" sz="2528">
                  <a:solidFill>
                    <a:srgbClr val="926F4B"/>
                  </a:solidFill>
                  <a:ea typeface="HK Grotesk Light"/>
                </a:rPr>
                <a:t>・処理を組み立て考える力</a:t>
              </a:r>
            </a:p>
            <a:p>
              <a:pPr algn="l" marL="0" indent="0" lvl="0">
                <a:lnSpc>
                  <a:spcPts val="35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09494" y="3431437"/>
            <a:ext cx="10869013" cy="3772332"/>
            <a:chOff x="0" y="0"/>
            <a:chExt cx="14492017" cy="5029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4492017" cy="3529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48"/>
                </a:lnSpc>
              </a:pPr>
              <a:r>
                <a:rPr lang="en-US" sz="9135">
                  <a:solidFill>
                    <a:srgbClr val="926F4B"/>
                  </a:solidFill>
                  <a:latin typeface="Rounded M+ 1p Black Bold"/>
                </a:rPr>
                <a:t>PHP自作発表</a:t>
              </a:r>
            </a:p>
            <a:p>
              <a:pPr algn="ctr" marL="0" indent="0" lvl="0">
                <a:lnSpc>
                  <a:spcPts val="10048"/>
                </a:lnSpc>
                <a:spcBef>
                  <a:spcPct val="0"/>
                </a:spcBef>
              </a:pPr>
              <a:r>
                <a:rPr lang="en-US" sz="9135">
                  <a:solidFill>
                    <a:srgbClr val="926F4B"/>
                  </a:solidFill>
                  <a:ea typeface="Rounded M+ 1p Black"/>
                </a:rPr>
                <a:t>終了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439805"/>
              <a:ext cx="14492017" cy="58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6"/>
                </a:lnSpc>
                <a:spcBef>
                  <a:spcPct val="0"/>
                </a:spcBef>
              </a:pPr>
              <a:r>
                <a:rPr lang="en-US" sz="2626">
                  <a:solidFill>
                    <a:srgbClr val="926F4B"/>
                  </a:solidFill>
                  <a:ea typeface="HK Grotesk Light"/>
                </a:rPr>
                <a:t>ご清聴ありがとうございました！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6901" y="-252374"/>
            <a:ext cx="3411201" cy="32561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41850" y="-731805"/>
            <a:ext cx="6609404" cy="35210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1362" y="7556132"/>
            <a:ext cx="3356182" cy="370662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29852" y="6795258"/>
            <a:ext cx="3159725" cy="31945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67933" y="7781372"/>
            <a:ext cx="3411201" cy="325614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80717" y="6953237"/>
            <a:ext cx="2378583" cy="230506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979700"/>
            <a:ext cx="5016769" cy="1523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11132614" y="2667102"/>
            <a:ext cx="4421085" cy="456199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357824" y="2867920"/>
            <a:ext cx="8186629" cy="4160360"/>
            <a:chOff x="0" y="0"/>
            <a:chExt cx="10915506" cy="55471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90525"/>
              <a:ext cx="10915506" cy="4516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808"/>
                </a:lnSpc>
              </a:pPr>
              <a:r>
                <a:rPr lang="en-US" sz="14400">
                  <a:solidFill>
                    <a:srgbClr val="A88D6A"/>
                  </a:solidFill>
                  <a:latin typeface="Rounded M+ 1p Black"/>
                </a:rPr>
                <a:t>HAPPILY WORK!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376" y="4954721"/>
              <a:ext cx="10906753" cy="59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2"/>
                </a:lnSpc>
              </a:pPr>
              <a:r>
                <a:rPr lang="en-US" sz="3200">
                  <a:solidFill>
                    <a:srgbClr val="926F4B"/>
                  </a:solidFill>
                  <a:ea typeface="Rounded M+ 1p Black"/>
                </a:rPr>
                <a:t>ー保育をもっと楽しくー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640158">
            <a:off x="14268186" y="8838565"/>
            <a:ext cx="6609404" cy="352101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999363" y="4635023"/>
            <a:ext cx="6410789" cy="457685"/>
            <a:chOff x="0" y="0"/>
            <a:chExt cx="8547719" cy="6102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473983" y="-34813"/>
              <a:ext cx="707373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26F4B"/>
                  </a:solidFill>
                  <a:ea typeface="HK Grotesk Light"/>
                </a:rPr>
                <a:t>保育士の友人や、職場の仲間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39090" cy="610247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60474" y="8588629"/>
            <a:ext cx="2609079" cy="252843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97202" y="-1059530"/>
            <a:ext cx="3781595" cy="41764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51478" y="2097359"/>
            <a:ext cx="3293675" cy="333000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28094" y="9541591"/>
            <a:ext cx="5188680" cy="157547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-154011" y="1069794"/>
            <a:ext cx="3646632" cy="1099661"/>
            <a:chOff x="0" y="0"/>
            <a:chExt cx="1895174" cy="571500"/>
          </a:xfrm>
        </p:grpSpPr>
        <p:sp>
          <p:nvSpPr>
            <p:cNvPr name="Freeform 11" id="11"/>
            <p:cNvSpPr/>
            <p:nvPr/>
          </p:nvSpPr>
          <p:spPr>
            <a:xfrm>
              <a:off x="0" y="255270"/>
              <a:ext cx="1895174" cy="69850"/>
            </a:xfrm>
            <a:custGeom>
              <a:avLst/>
              <a:gdLst/>
              <a:ahLst/>
              <a:cxnLst/>
              <a:rect r="r" b="b" t="t" l="l"/>
              <a:pathLst>
                <a:path h="69850" w="1895174">
                  <a:moveTo>
                    <a:pt x="16043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895174" y="69850"/>
                  </a:lnTo>
                  <a:lnTo>
                    <a:pt x="1895174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92486" y="4114491"/>
            <a:ext cx="2551514" cy="131287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2255" y="2908110"/>
            <a:ext cx="3954653" cy="391151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9999363" y="5595056"/>
            <a:ext cx="6410789" cy="457685"/>
            <a:chOff x="0" y="0"/>
            <a:chExt cx="8547719" cy="61024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39090" cy="610247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1473983" y="-34813"/>
              <a:ext cx="707373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26F4B"/>
                  </a:solidFill>
                  <a:ea typeface="HK Grotesk Light"/>
                </a:rPr>
                <a:t>保育向けの雑誌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99363" y="3756231"/>
            <a:ext cx="6410789" cy="457685"/>
            <a:chOff x="0" y="0"/>
            <a:chExt cx="8547719" cy="610247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39090" cy="610247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1473983" y="-34813"/>
              <a:ext cx="707373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26F4B"/>
                  </a:solidFill>
                  <a:ea typeface="HK Grotesk Light"/>
                </a:rPr>
                <a:t>自分で考える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26988" y="8330184"/>
            <a:ext cx="7054605" cy="1220012"/>
            <a:chOff x="0" y="0"/>
            <a:chExt cx="3304644" cy="571500"/>
          </a:xfrm>
        </p:grpSpPr>
        <p:sp>
          <p:nvSpPr>
            <p:cNvPr name="Freeform 21" id="21"/>
            <p:cNvSpPr/>
            <p:nvPr/>
          </p:nvSpPr>
          <p:spPr>
            <a:xfrm>
              <a:off x="0" y="255270"/>
              <a:ext cx="3304644" cy="69850"/>
            </a:xfrm>
            <a:custGeom>
              <a:avLst/>
              <a:gdLst/>
              <a:ahLst/>
              <a:cxnLst/>
              <a:rect r="r" b="b" t="t" l="l"/>
              <a:pathLst>
                <a:path h="69850" w="3304644">
                  <a:moveTo>
                    <a:pt x="301381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304644" y="69850"/>
                  </a:lnTo>
                  <a:lnTo>
                    <a:pt x="3304644" y="0"/>
                  </a:lnTo>
                  <a:close/>
                </a:path>
              </a:pathLst>
            </a:custGeom>
            <a:solidFill>
              <a:srgbClr val="A88D6A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612464" y="794895"/>
            <a:ext cx="6226874" cy="185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>
                <a:solidFill>
                  <a:srgbClr val="A88D6A"/>
                </a:solidFill>
                <a:ea typeface="Rounded M+ 1p Black"/>
              </a:rPr>
              <a:t>保育士がアイデアを</a:t>
            </a:r>
          </a:p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A88D6A"/>
                </a:solidFill>
                <a:ea typeface="Rounded M+ 1p Black"/>
              </a:rPr>
              <a:t>必要とする時...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91496" y="7571864"/>
            <a:ext cx="7389834" cy="13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6"/>
              </a:lnSpc>
            </a:pPr>
            <a:r>
              <a:rPr lang="en-US" sz="7362">
                <a:solidFill>
                  <a:srgbClr val="926F4B"/>
                </a:solidFill>
                <a:ea typeface="Rounded M+ 1p Black"/>
              </a:rPr>
              <a:t>アイデアサイト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0500" y="658735"/>
            <a:ext cx="1936819" cy="888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2"/>
              </a:lnSpc>
              <a:spcBef>
                <a:spcPct val="0"/>
              </a:spcBef>
            </a:pPr>
            <a:r>
              <a:rPr lang="en-US" sz="6301">
                <a:solidFill>
                  <a:srgbClr val="926F4B"/>
                </a:solidFill>
                <a:ea typeface="Noto Sans Regular Bold"/>
              </a:rPr>
              <a:t>背景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1650" y="4408523"/>
            <a:ext cx="5385339" cy="79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>
                <a:solidFill>
                  <a:srgbClr val="A88D6A"/>
                </a:solidFill>
                <a:ea typeface="Rounded M+ 1p Black"/>
              </a:rPr>
              <a:t>どこから？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04758" y="6531331"/>
            <a:ext cx="377116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A88D6A"/>
                </a:solidFill>
                <a:ea typeface="Rounded M+ 1p Black"/>
              </a:rPr>
              <a:t>数に限りがある!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92621" y="8005064"/>
            <a:ext cx="3387410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A88D6A"/>
                </a:solidFill>
                <a:ea typeface="Noto Sans Regular"/>
              </a:rPr>
              <a:t>保育士の為の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7877298" y="5675863"/>
            <a:ext cx="1279034" cy="93020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19616">
            <a:off x="-918408" y="2812586"/>
            <a:ext cx="2609079" cy="25284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75127" y="1011106"/>
            <a:ext cx="4383427" cy="318794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86131" y="411046"/>
            <a:ext cx="1646095" cy="111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>
                <a:solidFill>
                  <a:srgbClr val="926F4B"/>
                </a:solidFill>
                <a:ea typeface="Noto Sans Regular Bold"/>
              </a:rPr>
              <a:t>目的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71114" y="1154887"/>
            <a:ext cx="3646632" cy="1099661"/>
            <a:chOff x="0" y="0"/>
            <a:chExt cx="1895174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1895174" cy="69850"/>
            </a:xfrm>
            <a:custGeom>
              <a:avLst/>
              <a:gdLst/>
              <a:ahLst/>
              <a:cxnLst/>
              <a:rect r="r" b="b" t="t" l="l"/>
              <a:pathLst>
                <a:path h="69850" w="1895174">
                  <a:moveTo>
                    <a:pt x="16043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895174" y="69850"/>
                  </a:lnTo>
                  <a:lnTo>
                    <a:pt x="1895174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98116" y="2605426"/>
            <a:ext cx="4850666" cy="268109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26417" y="2647007"/>
            <a:ext cx="4775436" cy="263951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013226">
            <a:off x="3380694" y="5530737"/>
            <a:ext cx="2426262" cy="86463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55247" y="5296046"/>
            <a:ext cx="7352254" cy="119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3"/>
              </a:lnSpc>
            </a:pPr>
          </a:p>
          <a:p>
            <a:pPr algn="ctr" marL="0" indent="0" lvl="0">
              <a:lnSpc>
                <a:spcPts val="4553"/>
              </a:lnSpc>
              <a:spcBef>
                <a:spcPct val="0"/>
              </a:spcBef>
            </a:pPr>
            <a:r>
              <a:rPr lang="en-US" sz="4139">
                <a:solidFill>
                  <a:srgbClr val="A88D6A"/>
                </a:solidFill>
                <a:ea typeface="Rounded M+ 1p Black Bold"/>
              </a:rPr>
              <a:t>もっと情報が欲しい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80449" y="1933647"/>
            <a:ext cx="2286000" cy="61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A88D6A"/>
                </a:solidFill>
                <a:ea typeface="Noto Sans Regular Bold"/>
              </a:rPr>
              <a:t>新人保育士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13935" y="1933647"/>
            <a:ext cx="3200400" cy="61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A88D6A"/>
                </a:solidFill>
                <a:ea typeface="Noto Sans Regular Bold"/>
              </a:rPr>
              <a:t>ベテラン保育士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98116" y="3177216"/>
            <a:ext cx="5151498" cy="152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経験不足でどんな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保育内容にすれば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よいのか分からない！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38386" y="3177216"/>
            <a:ext cx="5151498" cy="152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長年働いてきて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もう実行済みの</a:t>
            </a:r>
          </a:p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926F4B"/>
                </a:solidFill>
                <a:ea typeface="Noto Sans Regular"/>
              </a:rPr>
              <a:t>保育内容ばかり！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7821263">
            <a:off x="12100544" y="5491763"/>
            <a:ext cx="2490730" cy="887605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470697" y="7124344"/>
            <a:ext cx="15667381" cy="53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★ 気軽に外部(他の保育園)のアイデアをみて、日々の保育に取り入れることができる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9922" y="7957190"/>
            <a:ext cx="7067301" cy="53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★ 保育士間で情報の交換ができる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53335" y="-817839"/>
            <a:ext cx="3781595" cy="41764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64975" y="2397543"/>
            <a:ext cx="3293675" cy="3330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83809" y="1028700"/>
            <a:ext cx="3411201" cy="32561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137948" y="7507243"/>
            <a:ext cx="1585503" cy="17510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32736" y="5928989"/>
            <a:ext cx="2210424" cy="21421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634381">
            <a:off x="-3045018" y="8506171"/>
            <a:ext cx="6609404" cy="352101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30804" y="838200"/>
            <a:ext cx="2729615" cy="122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8"/>
              </a:lnSpc>
            </a:pPr>
            <a:r>
              <a:rPr lang="en-US" sz="6805">
                <a:solidFill>
                  <a:srgbClr val="926F4B"/>
                </a:solidFill>
                <a:ea typeface="Rounded M+ 1p Black"/>
              </a:rPr>
              <a:t>結果...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54668" y="2802387"/>
            <a:ext cx="85344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A88D6A"/>
                </a:solidFill>
                <a:ea typeface="Noto Sans Regular"/>
              </a:rPr>
              <a:t>自分に自信がつくことにつながり、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29000" y="4210050"/>
            <a:ext cx="11430000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26F4B"/>
                </a:solidFill>
                <a:ea typeface="Rounded M+ 1p Black"/>
              </a:rPr>
              <a:t>保育をもっと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26F4B"/>
                </a:solidFill>
                <a:ea typeface="Rounded M+ 1p Black"/>
              </a:rPr>
              <a:t>楽しめるようになる！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8121" y="7721418"/>
            <a:ext cx="5724274" cy="758326"/>
            <a:chOff x="0" y="0"/>
            <a:chExt cx="7632365" cy="101110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00427"/>
              <a:ext cx="839090" cy="610247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1473983" y="-57150"/>
              <a:ext cx="6158382" cy="1068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日々の保育で生まれた悩みや不安を</a:t>
              </a: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掲示板を使って相談できる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18597" y="4510983"/>
            <a:ext cx="5782694" cy="1178606"/>
            <a:chOff x="0" y="0"/>
            <a:chExt cx="7710259" cy="157147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489026" y="-57150"/>
              <a:ext cx="6221233" cy="1628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2"/>
                </a:lnSpc>
              </a:pPr>
              <a:r>
                <a:rPr lang="en-US" sz="2323">
                  <a:solidFill>
                    <a:srgbClr val="926F4B"/>
                  </a:solidFill>
                  <a:ea typeface="HK Grotesk Light"/>
                </a:rPr>
                <a:t>気に入った投稿があったら</a:t>
              </a:r>
            </a:p>
            <a:p>
              <a:pPr>
                <a:lnSpc>
                  <a:spcPts val="3252"/>
                </a:lnSpc>
              </a:pPr>
              <a:r>
                <a:rPr lang="en-US" sz="2323">
                  <a:solidFill>
                    <a:srgbClr val="926F4B"/>
                  </a:solidFill>
                  <a:ea typeface="HK Grotesk Light"/>
                </a:rPr>
                <a:t>お気に入りに登録することが</a:t>
              </a:r>
            </a:p>
            <a:p>
              <a:pPr algn="l" marL="0" indent="0" lvl="0">
                <a:lnSpc>
                  <a:spcPts val="3252"/>
                </a:lnSpc>
                <a:spcBef>
                  <a:spcPct val="0"/>
                </a:spcBef>
              </a:pPr>
              <a:r>
                <a:rPr lang="en-US" sz="2323">
                  <a:solidFill>
                    <a:srgbClr val="926F4B"/>
                  </a:solidFill>
                  <a:ea typeface="HK Grotesk Light"/>
                </a:rPr>
                <a:t>できる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477500"/>
              <a:ext cx="847653" cy="616475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641471">
            <a:off x="13540968" y="9384681"/>
            <a:ext cx="2519807" cy="240527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649" y="7721418"/>
            <a:ext cx="1640389" cy="158968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78031" y="923779"/>
            <a:ext cx="5291976" cy="384871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0" y="415873"/>
            <a:ext cx="3549516" cy="111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>
                <a:solidFill>
                  <a:srgbClr val="926F4B"/>
                </a:solidFill>
                <a:ea typeface="Noto Sans Regular Bold"/>
              </a:rPr>
              <a:t>システム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271114" y="1154887"/>
            <a:ext cx="4549743" cy="1099661"/>
            <a:chOff x="0" y="0"/>
            <a:chExt cx="2364526" cy="571500"/>
          </a:xfrm>
        </p:grpSpPr>
        <p:sp>
          <p:nvSpPr>
            <p:cNvPr name="Freeform 13" id="13"/>
            <p:cNvSpPr/>
            <p:nvPr/>
          </p:nvSpPr>
          <p:spPr>
            <a:xfrm>
              <a:off x="0" y="255270"/>
              <a:ext cx="2364526" cy="69850"/>
            </a:xfrm>
            <a:custGeom>
              <a:avLst/>
              <a:gdLst/>
              <a:ahLst/>
              <a:cxnLst/>
              <a:rect r="r" b="b" t="t" l="l"/>
              <a:pathLst>
                <a:path h="69850" w="2364526">
                  <a:moveTo>
                    <a:pt x="207369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364526" y="69850"/>
                  </a:lnTo>
                  <a:lnTo>
                    <a:pt x="2364526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0761" y="663138"/>
            <a:ext cx="3202131" cy="316719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00106" y="3559901"/>
            <a:ext cx="3202131" cy="316719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0761" y="6727099"/>
            <a:ext cx="3202131" cy="3167198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0438121" y="1633162"/>
            <a:ext cx="5724274" cy="1166699"/>
            <a:chOff x="0" y="0"/>
            <a:chExt cx="7632365" cy="1555598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472676"/>
              <a:ext cx="839090" cy="610247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1473983" y="-57150"/>
              <a:ext cx="6158382" cy="1612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自分のアイデアを投稿したり、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他の保育士が投稿したアイデアを</a:t>
              </a:r>
            </a:p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見ることができる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350298" y="3294631"/>
            <a:ext cx="12184005" cy="530539"/>
            <a:chOff x="0" y="0"/>
            <a:chExt cx="9194800" cy="812800"/>
          </a:xfrm>
        </p:grpSpPr>
        <p:sp>
          <p:nvSpPr>
            <p:cNvPr name="Freeform 21" id="21"/>
            <p:cNvSpPr/>
            <p:nvPr/>
          </p:nvSpPr>
          <p:spPr>
            <a:xfrm>
              <a:off x="476378" y="304800"/>
              <a:ext cx="17553489" cy="203200"/>
            </a:xfrm>
            <a:custGeom>
              <a:avLst/>
              <a:gdLst/>
              <a:ahLst/>
              <a:cxnLst/>
              <a:rect r="r" b="b" t="t" l="l"/>
              <a:pathLst>
                <a:path h="203200" w="17553489">
                  <a:moveTo>
                    <a:pt x="214067" y="0"/>
                  </a:moveTo>
                  <a:cubicBezTo>
                    <a:pt x="331804" y="0"/>
                    <a:pt x="428134" y="45720"/>
                    <a:pt x="428134" y="101600"/>
                  </a:cubicBezTo>
                  <a:cubicBezTo>
                    <a:pt x="428134" y="157480"/>
                    <a:pt x="331804" y="203200"/>
                    <a:pt x="214067" y="203200"/>
                  </a:cubicBezTo>
                  <a:cubicBezTo>
                    <a:pt x="96331" y="203200"/>
                    <a:pt x="0" y="157480"/>
                    <a:pt x="0" y="101600"/>
                  </a:cubicBezTo>
                  <a:cubicBezTo>
                    <a:pt x="0" y="45720"/>
                    <a:pt x="96330" y="0"/>
                    <a:pt x="214067" y="0"/>
                  </a:cubicBezTo>
                  <a:close/>
                  <a:moveTo>
                    <a:pt x="1070335" y="0"/>
                  </a:moveTo>
                  <a:cubicBezTo>
                    <a:pt x="1188072" y="0"/>
                    <a:pt x="1284402" y="45720"/>
                    <a:pt x="1284402" y="101600"/>
                  </a:cubicBezTo>
                  <a:cubicBezTo>
                    <a:pt x="1284402" y="157480"/>
                    <a:pt x="1188072" y="203200"/>
                    <a:pt x="1070335" y="203200"/>
                  </a:cubicBezTo>
                  <a:cubicBezTo>
                    <a:pt x="952598" y="203200"/>
                    <a:pt x="856268" y="157480"/>
                    <a:pt x="856268" y="101600"/>
                  </a:cubicBezTo>
                  <a:cubicBezTo>
                    <a:pt x="856268" y="45720"/>
                    <a:pt x="952598" y="0"/>
                    <a:pt x="1070335" y="0"/>
                  </a:cubicBezTo>
                  <a:close/>
                  <a:moveTo>
                    <a:pt x="1926603" y="0"/>
                  </a:moveTo>
                  <a:cubicBezTo>
                    <a:pt x="2044340" y="0"/>
                    <a:pt x="2140670" y="45720"/>
                    <a:pt x="2140670" y="101600"/>
                  </a:cubicBezTo>
                  <a:cubicBezTo>
                    <a:pt x="2140670" y="157480"/>
                    <a:pt x="2044340" y="203200"/>
                    <a:pt x="1926603" y="203200"/>
                  </a:cubicBezTo>
                  <a:cubicBezTo>
                    <a:pt x="1808866" y="203200"/>
                    <a:pt x="1712536" y="157480"/>
                    <a:pt x="1712536" y="101600"/>
                  </a:cubicBezTo>
                  <a:cubicBezTo>
                    <a:pt x="1712536" y="45720"/>
                    <a:pt x="1808866" y="0"/>
                    <a:pt x="1926603" y="0"/>
                  </a:cubicBezTo>
                  <a:close/>
                  <a:moveTo>
                    <a:pt x="2782870" y="0"/>
                  </a:moveTo>
                  <a:cubicBezTo>
                    <a:pt x="2900607" y="0"/>
                    <a:pt x="2996938" y="45720"/>
                    <a:pt x="2996938" y="101600"/>
                  </a:cubicBezTo>
                  <a:cubicBezTo>
                    <a:pt x="2996938" y="157480"/>
                    <a:pt x="2900607" y="203200"/>
                    <a:pt x="2782870" y="203200"/>
                  </a:cubicBezTo>
                  <a:cubicBezTo>
                    <a:pt x="2665134" y="203200"/>
                    <a:pt x="2568804" y="157480"/>
                    <a:pt x="2568804" y="101600"/>
                  </a:cubicBezTo>
                  <a:cubicBezTo>
                    <a:pt x="2568804" y="45720"/>
                    <a:pt x="2665134" y="0"/>
                    <a:pt x="2782870" y="0"/>
                  </a:cubicBezTo>
                  <a:close/>
                  <a:moveTo>
                    <a:pt x="3639138" y="0"/>
                  </a:moveTo>
                  <a:cubicBezTo>
                    <a:pt x="3756875" y="0"/>
                    <a:pt x="3853205" y="45720"/>
                    <a:pt x="3853205" y="101600"/>
                  </a:cubicBezTo>
                  <a:cubicBezTo>
                    <a:pt x="3853205" y="157480"/>
                    <a:pt x="3756875" y="203200"/>
                    <a:pt x="3639138" y="203200"/>
                  </a:cubicBezTo>
                  <a:cubicBezTo>
                    <a:pt x="3521402" y="203200"/>
                    <a:pt x="3425071" y="157480"/>
                    <a:pt x="3425071" y="101600"/>
                  </a:cubicBezTo>
                  <a:cubicBezTo>
                    <a:pt x="3425071" y="45720"/>
                    <a:pt x="3521402" y="0"/>
                    <a:pt x="3639138" y="0"/>
                  </a:cubicBezTo>
                  <a:close/>
                  <a:moveTo>
                    <a:pt x="4495406" y="0"/>
                  </a:moveTo>
                  <a:cubicBezTo>
                    <a:pt x="4613143" y="0"/>
                    <a:pt x="4709473" y="45720"/>
                    <a:pt x="4709473" y="101600"/>
                  </a:cubicBezTo>
                  <a:cubicBezTo>
                    <a:pt x="4709473" y="157480"/>
                    <a:pt x="4613143" y="203200"/>
                    <a:pt x="4495406" y="203200"/>
                  </a:cubicBezTo>
                  <a:cubicBezTo>
                    <a:pt x="4377669" y="203200"/>
                    <a:pt x="4281339" y="157480"/>
                    <a:pt x="4281339" y="101600"/>
                  </a:cubicBezTo>
                  <a:cubicBezTo>
                    <a:pt x="4281339" y="45720"/>
                    <a:pt x="4377670" y="0"/>
                    <a:pt x="4495406" y="0"/>
                  </a:cubicBezTo>
                  <a:close/>
                  <a:moveTo>
                    <a:pt x="5351674" y="0"/>
                  </a:moveTo>
                  <a:cubicBezTo>
                    <a:pt x="5469411" y="0"/>
                    <a:pt x="5565741" y="45720"/>
                    <a:pt x="5565741" y="101600"/>
                  </a:cubicBezTo>
                  <a:cubicBezTo>
                    <a:pt x="5565741" y="157480"/>
                    <a:pt x="5469411" y="203200"/>
                    <a:pt x="5351674" y="203200"/>
                  </a:cubicBezTo>
                  <a:cubicBezTo>
                    <a:pt x="5233937" y="203200"/>
                    <a:pt x="5137607" y="157480"/>
                    <a:pt x="5137607" y="101600"/>
                  </a:cubicBezTo>
                  <a:cubicBezTo>
                    <a:pt x="5137607" y="45720"/>
                    <a:pt x="5233937" y="0"/>
                    <a:pt x="5351674" y="0"/>
                  </a:cubicBezTo>
                  <a:close/>
                  <a:moveTo>
                    <a:pt x="6207941" y="0"/>
                  </a:moveTo>
                  <a:cubicBezTo>
                    <a:pt x="6325678" y="0"/>
                    <a:pt x="6422009" y="45720"/>
                    <a:pt x="6422009" y="101600"/>
                  </a:cubicBezTo>
                  <a:cubicBezTo>
                    <a:pt x="6422009" y="157480"/>
                    <a:pt x="6325678" y="203200"/>
                    <a:pt x="6207941" y="203200"/>
                  </a:cubicBezTo>
                  <a:cubicBezTo>
                    <a:pt x="6090205" y="203200"/>
                    <a:pt x="5993874" y="157480"/>
                    <a:pt x="5993874" y="101600"/>
                  </a:cubicBezTo>
                  <a:cubicBezTo>
                    <a:pt x="5993874" y="45720"/>
                    <a:pt x="6090205" y="0"/>
                    <a:pt x="6207941" y="0"/>
                  </a:cubicBezTo>
                  <a:close/>
                  <a:moveTo>
                    <a:pt x="7064209" y="0"/>
                  </a:moveTo>
                  <a:cubicBezTo>
                    <a:pt x="7181946" y="0"/>
                    <a:pt x="7278276" y="45720"/>
                    <a:pt x="7278276" y="101600"/>
                  </a:cubicBezTo>
                  <a:cubicBezTo>
                    <a:pt x="7278276" y="157480"/>
                    <a:pt x="7181946" y="203200"/>
                    <a:pt x="7064209" y="203200"/>
                  </a:cubicBezTo>
                  <a:cubicBezTo>
                    <a:pt x="6946472" y="203200"/>
                    <a:pt x="6850142" y="157480"/>
                    <a:pt x="6850142" y="101600"/>
                  </a:cubicBezTo>
                  <a:cubicBezTo>
                    <a:pt x="6850142" y="45720"/>
                    <a:pt x="6946473" y="0"/>
                    <a:pt x="7064209" y="0"/>
                  </a:cubicBezTo>
                  <a:close/>
                  <a:moveTo>
                    <a:pt x="7920477" y="0"/>
                  </a:moveTo>
                  <a:cubicBezTo>
                    <a:pt x="8038214" y="0"/>
                    <a:pt x="8134544" y="45720"/>
                    <a:pt x="8134544" y="101600"/>
                  </a:cubicBezTo>
                  <a:cubicBezTo>
                    <a:pt x="8134544" y="157480"/>
                    <a:pt x="8038214" y="203200"/>
                    <a:pt x="7920477" y="203200"/>
                  </a:cubicBezTo>
                  <a:cubicBezTo>
                    <a:pt x="7802740" y="203200"/>
                    <a:pt x="7706410" y="157480"/>
                    <a:pt x="7706410" y="101600"/>
                  </a:cubicBezTo>
                  <a:cubicBezTo>
                    <a:pt x="7706410" y="45720"/>
                    <a:pt x="7802740" y="0"/>
                    <a:pt x="7920477" y="0"/>
                  </a:cubicBezTo>
                  <a:close/>
                  <a:moveTo>
                    <a:pt x="8776745" y="0"/>
                  </a:moveTo>
                  <a:cubicBezTo>
                    <a:pt x="8894482" y="0"/>
                    <a:pt x="8990812" y="45720"/>
                    <a:pt x="8990812" y="101600"/>
                  </a:cubicBezTo>
                  <a:cubicBezTo>
                    <a:pt x="8990812" y="157480"/>
                    <a:pt x="8894482" y="203200"/>
                    <a:pt x="8776745" y="203200"/>
                  </a:cubicBezTo>
                  <a:cubicBezTo>
                    <a:pt x="8659008" y="203200"/>
                    <a:pt x="8562678" y="157480"/>
                    <a:pt x="8562678" y="101600"/>
                  </a:cubicBezTo>
                  <a:cubicBezTo>
                    <a:pt x="8562678" y="45720"/>
                    <a:pt x="8659008" y="0"/>
                    <a:pt x="8776745" y="0"/>
                  </a:cubicBezTo>
                  <a:close/>
                  <a:moveTo>
                    <a:pt x="9633013" y="0"/>
                  </a:moveTo>
                  <a:cubicBezTo>
                    <a:pt x="9750749" y="0"/>
                    <a:pt x="9847079" y="45720"/>
                    <a:pt x="9847079" y="101600"/>
                  </a:cubicBezTo>
                  <a:cubicBezTo>
                    <a:pt x="9847079" y="157480"/>
                    <a:pt x="9750749" y="203200"/>
                    <a:pt x="9633013" y="203200"/>
                  </a:cubicBezTo>
                  <a:cubicBezTo>
                    <a:pt x="9515276" y="203200"/>
                    <a:pt x="9418945" y="157480"/>
                    <a:pt x="9418945" y="101600"/>
                  </a:cubicBezTo>
                  <a:cubicBezTo>
                    <a:pt x="9418945" y="45720"/>
                    <a:pt x="9515276" y="0"/>
                    <a:pt x="9633013" y="0"/>
                  </a:cubicBezTo>
                  <a:close/>
                  <a:moveTo>
                    <a:pt x="10489280" y="0"/>
                  </a:moveTo>
                  <a:cubicBezTo>
                    <a:pt x="10607017" y="0"/>
                    <a:pt x="10703347" y="45720"/>
                    <a:pt x="10703347" y="101600"/>
                  </a:cubicBezTo>
                  <a:cubicBezTo>
                    <a:pt x="10703347" y="157480"/>
                    <a:pt x="10607017" y="203200"/>
                    <a:pt x="10489280" y="203200"/>
                  </a:cubicBezTo>
                  <a:cubicBezTo>
                    <a:pt x="10371544" y="203200"/>
                    <a:pt x="10275213" y="157480"/>
                    <a:pt x="10275213" y="101600"/>
                  </a:cubicBezTo>
                  <a:cubicBezTo>
                    <a:pt x="10275213" y="45720"/>
                    <a:pt x="10371544" y="0"/>
                    <a:pt x="10489280" y="0"/>
                  </a:cubicBezTo>
                  <a:close/>
                  <a:moveTo>
                    <a:pt x="11345548" y="0"/>
                  </a:moveTo>
                  <a:cubicBezTo>
                    <a:pt x="11463285" y="0"/>
                    <a:pt x="11559614" y="45720"/>
                    <a:pt x="11559614" y="101600"/>
                  </a:cubicBezTo>
                  <a:cubicBezTo>
                    <a:pt x="11559614" y="157480"/>
                    <a:pt x="11463285" y="203200"/>
                    <a:pt x="11345548" y="203200"/>
                  </a:cubicBezTo>
                  <a:cubicBezTo>
                    <a:pt x="11227811" y="203200"/>
                    <a:pt x="11131481" y="157480"/>
                    <a:pt x="11131481" y="101600"/>
                  </a:cubicBezTo>
                  <a:cubicBezTo>
                    <a:pt x="11131481" y="45720"/>
                    <a:pt x="11227811" y="0"/>
                    <a:pt x="11345548" y="0"/>
                  </a:cubicBezTo>
                  <a:close/>
                  <a:moveTo>
                    <a:pt x="12201816" y="0"/>
                  </a:moveTo>
                  <a:cubicBezTo>
                    <a:pt x="12319553" y="0"/>
                    <a:pt x="12415882" y="45720"/>
                    <a:pt x="12415882" y="101600"/>
                  </a:cubicBezTo>
                  <a:cubicBezTo>
                    <a:pt x="12415882" y="157480"/>
                    <a:pt x="12319553" y="203200"/>
                    <a:pt x="12201816" y="203200"/>
                  </a:cubicBezTo>
                  <a:cubicBezTo>
                    <a:pt x="12084079" y="203200"/>
                    <a:pt x="11987749" y="157480"/>
                    <a:pt x="11987749" y="101600"/>
                  </a:cubicBezTo>
                  <a:cubicBezTo>
                    <a:pt x="11987749" y="45720"/>
                    <a:pt x="12084079" y="0"/>
                    <a:pt x="12201816" y="0"/>
                  </a:cubicBezTo>
                  <a:close/>
                  <a:moveTo>
                    <a:pt x="13058083" y="0"/>
                  </a:moveTo>
                  <a:cubicBezTo>
                    <a:pt x="13175820" y="0"/>
                    <a:pt x="13272150" y="45720"/>
                    <a:pt x="13272150" y="101600"/>
                  </a:cubicBezTo>
                  <a:cubicBezTo>
                    <a:pt x="13272150" y="157480"/>
                    <a:pt x="13175820" y="203200"/>
                    <a:pt x="13058083" y="203200"/>
                  </a:cubicBezTo>
                  <a:cubicBezTo>
                    <a:pt x="12940347" y="203200"/>
                    <a:pt x="12844017" y="157480"/>
                    <a:pt x="12844017" y="101600"/>
                  </a:cubicBezTo>
                  <a:cubicBezTo>
                    <a:pt x="12844017" y="45720"/>
                    <a:pt x="12940346" y="0"/>
                    <a:pt x="13058083" y="0"/>
                  </a:cubicBezTo>
                  <a:close/>
                  <a:moveTo>
                    <a:pt x="13914351" y="0"/>
                  </a:moveTo>
                  <a:cubicBezTo>
                    <a:pt x="14032088" y="0"/>
                    <a:pt x="14128417" y="45720"/>
                    <a:pt x="14128417" y="101600"/>
                  </a:cubicBezTo>
                  <a:cubicBezTo>
                    <a:pt x="14128417" y="157480"/>
                    <a:pt x="14032088" y="203200"/>
                    <a:pt x="13914351" y="203200"/>
                  </a:cubicBezTo>
                  <a:cubicBezTo>
                    <a:pt x="13796614" y="203200"/>
                    <a:pt x="13700284" y="157480"/>
                    <a:pt x="13700284" y="101600"/>
                  </a:cubicBezTo>
                  <a:cubicBezTo>
                    <a:pt x="13700284" y="45720"/>
                    <a:pt x="13796614" y="0"/>
                    <a:pt x="13914351" y="0"/>
                  </a:cubicBezTo>
                  <a:close/>
                  <a:moveTo>
                    <a:pt x="14770618" y="0"/>
                  </a:moveTo>
                  <a:cubicBezTo>
                    <a:pt x="14888355" y="0"/>
                    <a:pt x="14984686" y="45720"/>
                    <a:pt x="14984686" y="101600"/>
                  </a:cubicBezTo>
                  <a:cubicBezTo>
                    <a:pt x="14984686" y="157480"/>
                    <a:pt x="14888355" y="203200"/>
                    <a:pt x="14770618" y="203200"/>
                  </a:cubicBezTo>
                  <a:cubicBezTo>
                    <a:pt x="14652881" y="203200"/>
                    <a:pt x="14556552" y="157480"/>
                    <a:pt x="14556552" y="101600"/>
                  </a:cubicBezTo>
                  <a:cubicBezTo>
                    <a:pt x="14556552" y="45720"/>
                    <a:pt x="14652881" y="0"/>
                    <a:pt x="14770618" y="0"/>
                  </a:cubicBezTo>
                  <a:close/>
                  <a:moveTo>
                    <a:pt x="15626887" y="0"/>
                  </a:moveTo>
                  <a:cubicBezTo>
                    <a:pt x="15744624" y="0"/>
                    <a:pt x="15840953" y="45720"/>
                    <a:pt x="15840953" y="101600"/>
                  </a:cubicBezTo>
                  <a:cubicBezTo>
                    <a:pt x="15840953" y="157480"/>
                    <a:pt x="15744624" y="203200"/>
                    <a:pt x="15626887" y="203200"/>
                  </a:cubicBezTo>
                  <a:cubicBezTo>
                    <a:pt x="15509150" y="203200"/>
                    <a:pt x="15412820" y="157480"/>
                    <a:pt x="15412820" y="101600"/>
                  </a:cubicBezTo>
                  <a:cubicBezTo>
                    <a:pt x="15412820" y="45720"/>
                    <a:pt x="15509149" y="0"/>
                    <a:pt x="15626887" y="0"/>
                  </a:cubicBezTo>
                  <a:close/>
                  <a:moveTo>
                    <a:pt x="16483154" y="0"/>
                  </a:moveTo>
                  <a:cubicBezTo>
                    <a:pt x="16600891" y="0"/>
                    <a:pt x="16697222" y="45720"/>
                    <a:pt x="16697222" y="101600"/>
                  </a:cubicBezTo>
                  <a:cubicBezTo>
                    <a:pt x="16697222" y="157480"/>
                    <a:pt x="16600891" y="203200"/>
                    <a:pt x="16483154" y="203200"/>
                  </a:cubicBezTo>
                  <a:cubicBezTo>
                    <a:pt x="16365417" y="203200"/>
                    <a:pt x="16269087" y="157480"/>
                    <a:pt x="16269087" y="101600"/>
                  </a:cubicBezTo>
                  <a:cubicBezTo>
                    <a:pt x="16269087" y="45720"/>
                    <a:pt x="16365417" y="0"/>
                    <a:pt x="16483154" y="0"/>
                  </a:cubicBezTo>
                  <a:close/>
                  <a:moveTo>
                    <a:pt x="17339421" y="0"/>
                  </a:moveTo>
                  <a:cubicBezTo>
                    <a:pt x="17457158" y="0"/>
                    <a:pt x="17553489" y="45720"/>
                    <a:pt x="17553489" y="101600"/>
                  </a:cubicBezTo>
                  <a:cubicBezTo>
                    <a:pt x="17553489" y="157480"/>
                    <a:pt x="17457158" y="203200"/>
                    <a:pt x="17339421" y="203200"/>
                  </a:cubicBezTo>
                  <a:cubicBezTo>
                    <a:pt x="17221686" y="203200"/>
                    <a:pt x="17125355" y="157480"/>
                    <a:pt x="17125355" y="101600"/>
                  </a:cubicBezTo>
                  <a:cubicBezTo>
                    <a:pt x="17125355" y="45720"/>
                    <a:pt x="17221684" y="0"/>
                    <a:pt x="17339421" y="0"/>
                  </a:cubicBez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456334" y="1739268"/>
            <a:ext cx="1828800" cy="128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アイデア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投稿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47079" y="4636030"/>
            <a:ext cx="2286000" cy="128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お気に入り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登録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96026" y="7616643"/>
            <a:ext cx="1371600" cy="128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お悩み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926F4B"/>
                </a:solidFill>
                <a:ea typeface="Rounded M+ 1p Black"/>
              </a:rPr>
              <a:t>掲示板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-271114" y="6196561"/>
            <a:ext cx="12342365" cy="530539"/>
            <a:chOff x="0" y="0"/>
            <a:chExt cx="9194800" cy="812800"/>
          </a:xfrm>
        </p:grpSpPr>
        <p:sp>
          <p:nvSpPr>
            <p:cNvPr name="Freeform 26" id="26"/>
            <p:cNvSpPr/>
            <p:nvPr/>
          </p:nvSpPr>
          <p:spPr>
            <a:xfrm>
              <a:off x="476870" y="304800"/>
              <a:ext cx="17789719" cy="203200"/>
            </a:xfrm>
            <a:custGeom>
              <a:avLst/>
              <a:gdLst/>
              <a:ahLst/>
              <a:cxnLst/>
              <a:rect r="r" b="b" t="t" l="l"/>
              <a:pathLst>
                <a:path h="203200" w="17789719">
                  <a:moveTo>
                    <a:pt x="216947" y="0"/>
                  </a:moveTo>
                  <a:cubicBezTo>
                    <a:pt x="336269" y="0"/>
                    <a:pt x="433895" y="45720"/>
                    <a:pt x="433895" y="101600"/>
                  </a:cubicBezTo>
                  <a:cubicBezTo>
                    <a:pt x="433895" y="157480"/>
                    <a:pt x="336269" y="203200"/>
                    <a:pt x="216947" y="203200"/>
                  </a:cubicBezTo>
                  <a:cubicBezTo>
                    <a:pt x="97626" y="203200"/>
                    <a:pt x="0" y="157480"/>
                    <a:pt x="0" y="101600"/>
                  </a:cubicBezTo>
                  <a:cubicBezTo>
                    <a:pt x="0" y="45720"/>
                    <a:pt x="97626" y="0"/>
                    <a:pt x="216947" y="0"/>
                  </a:cubicBezTo>
                  <a:close/>
                  <a:moveTo>
                    <a:pt x="1084739" y="0"/>
                  </a:moveTo>
                  <a:cubicBezTo>
                    <a:pt x="1204060" y="0"/>
                    <a:pt x="1301686" y="45720"/>
                    <a:pt x="1301686" y="101600"/>
                  </a:cubicBezTo>
                  <a:cubicBezTo>
                    <a:pt x="1301686" y="157480"/>
                    <a:pt x="1204060" y="203200"/>
                    <a:pt x="1084739" y="203200"/>
                  </a:cubicBezTo>
                  <a:cubicBezTo>
                    <a:pt x="965417" y="203200"/>
                    <a:pt x="867791" y="157480"/>
                    <a:pt x="867791" y="101600"/>
                  </a:cubicBezTo>
                  <a:cubicBezTo>
                    <a:pt x="867791" y="45720"/>
                    <a:pt x="965417" y="0"/>
                    <a:pt x="1084739" y="0"/>
                  </a:cubicBezTo>
                  <a:close/>
                  <a:moveTo>
                    <a:pt x="1952530" y="0"/>
                  </a:moveTo>
                  <a:cubicBezTo>
                    <a:pt x="2071851" y="0"/>
                    <a:pt x="2169478" y="45720"/>
                    <a:pt x="2169478" y="101600"/>
                  </a:cubicBezTo>
                  <a:cubicBezTo>
                    <a:pt x="2169478" y="157480"/>
                    <a:pt x="2071851" y="203200"/>
                    <a:pt x="1952530" y="203200"/>
                  </a:cubicBezTo>
                  <a:cubicBezTo>
                    <a:pt x="1833208" y="203200"/>
                    <a:pt x="1735582" y="157480"/>
                    <a:pt x="1735582" y="101600"/>
                  </a:cubicBezTo>
                  <a:cubicBezTo>
                    <a:pt x="1735582" y="45720"/>
                    <a:pt x="1833208" y="0"/>
                    <a:pt x="1952530" y="0"/>
                  </a:cubicBezTo>
                  <a:close/>
                  <a:moveTo>
                    <a:pt x="2820321" y="0"/>
                  </a:moveTo>
                  <a:cubicBezTo>
                    <a:pt x="2939642" y="0"/>
                    <a:pt x="3037269" y="45720"/>
                    <a:pt x="3037269" y="101600"/>
                  </a:cubicBezTo>
                  <a:cubicBezTo>
                    <a:pt x="3037269" y="157480"/>
                    <a:pt x="2939642" y="203200"/>
                    <a:pt x="2820321" y="203200"/>
                  </a:cubicBezTo>
                  <a:cubicBezTo>
                    <a:pt x="2701000" y="203200"/>
                    <a:pt x="2603373" y="157480"/>
                    <a:pt x="2603373" y="101600"/>
                  </a:cubicBezTo>
                  <a:cubicBezTo>
                    <a:pt x="2603373" y="45720"/>
                    <a:pt x="2701000" y="0"/>
                    <a:pt x="2820321" y="0"/>
                  </a:cubicBezTo>
                  <a:close/>
                  <a:moveTo>
                    <a:pt x="3688112" y="0"/>
                  </a:moveTo>
                  <a:cubicBezTo>
                    <a:pt x="3807433" y="0"/>
                    <a:pt x="3905060" y="45720"/>
                    <a:pt x="3905060" y="101600"/>
                  </a:cubicBezTo>
                  <a:cubicBezTo>
                    <a:pt x="3905060" y="157480"/>
                    <a:pt x="3807433" y="203200"/>
                    <a:pt x="3688112" y="203200"/>
                  </a:cubicBezTo>
                  <a:cubicBezTo>
                    <a:pt x="3568791" y="203200"/>
                    <a:pt x="3471164" y="157480"/>
                    <a:pt x="3471164" y="101600"/>
                  </a:cubicBezTo>
                  <a:cubicBezTo>
                    <a:pt x="3471164" y="45720"/>
                    <a:pt x="3568791" y="0"/>
                    <a:pt x="3688112" y="0"/>
                  </a:cubicBezTo>
                  <a:close/>
                  <a:moveTo>
                    <a:pt x="4555903" y="0"/>
                  </a:moveTo>
                  <a:cubicBezTo>
                    <a:pt x="4675224" y="0"/>
                    <a:pt x="4772851" y="45720"/>
                    <a:pt x="4772851" y="101600"/>
                  </a:cubicBezTo>
                  <a:cubicBezTo>
                    <a:pt x="4772851" y="157480"/>
                    <a:pt x="4675224" y="203200"/>
                    <a:pt x="4555903" y="203200"/>
                  </a:cubicBezTo>
                  <a:cubicBezTo>
                    <a:pt x="4436582" y="203200"/>
                    <a:pt x="4338955" y="157480"/>
                    <a:pt x="4338955" y="101600"/>
                  </a:cubicBezTo>
                  <a:cubicBezTo>
                    <a:pt x="4338955" y="45720"/>
                    <a:pt x="4436582" y="0"/>
                    <a:pt x="4555903" y="0"/>
                  </a:cubicBezTo>
                  <a:close/>
                  <a:moveTo>
                    <a:pt x="5423694" y="0"/>
                  </a:moveTo>
                  <a:cubicBezTo>
                    <a:pt x="5543016" y="0"/>
                    <a:pt x="5640642" y="45720"/>
                    <a:pt x="5640642" y="101600"/>
                  </a:cubicBezTo>
                  <a:cubicBezTo>
                    <a:pt x="5640642" y="157480"/>
                    <a:pt x="5543016" y="203200"/>
                    <a:pt x="5423694" y="203200"/>
                  </a:cubicBezTo>
                  <a:cubicBezTo>
                    <a:pt x="5304373" y="203200"/>
                    <a:pt x="5206747" y="157480"/>
                    <a:pt x="5206747" y="101600"/>
                  </a:cubicBezTo>
                  <a:cubicBezTo>
                    <a:pt x="5206747" y="45720"/>
                    <a:pt x="5304373" y="0"/>
                    <a:pt x="5423694" y="0"/>
                  </a:cubicBezTo>
                  <a:close/>
                  <a:moveTo>
                    <a:pt x="6291486" y="0"/>
                  </a:moveTo>
                  <a:cubicBezTo>
                    <a:pt x="6410806" y="0"/>
                    <a:pt x="6508433" y="45720"/>
                    <a:pt x="6508433" y="101600"/>
                  </a:cubicBezTo>
                  <a:cubicBezTo>
                    <a:pt x="6508433" y="157480"/>
                    <a:pt x="6410806" y="203200"/>
                    <a:pt x="6291486" y="203200"/>
                  </a:cubicBezTo>
                  <a:cubicBezTo>
                    <a:pt x="6172164" y="203200"/>
                    <a:pt x="6074538" y="157480"/>
                    <a:pt x="6074538" y="101600"/>
                  </a:cubicBezTo>
                  <a:cubicBezTo>
                    <a:pt x="6074538" y="45720"/>
                    <a:pt x="6172164" y="0"/>
                    <a:pt x="6291486" y="0"/>
                  </a:cubicBezTo>
                  <a:close/>
                  <a:moveTo>
                    <a:pt x="7159276" y="0"/>
                  </a:moveTo>
                  <a:cubicBezTo>
                    <a:pt x="7278598" y="0"/>
                    <a:pt x="7376224" y="45720"/>
                    <a:pt x="7376224" y="101600"/>
                  </a:cubicBezTo>
                  <a:cubicBezTo>
                    <a:pt x="7376224" y="157480"/>
                    <a:pt x="7278598" y="203200"/>
                    <a:pt x="7159276" y="203200"/>
                  </a:cubicBezTo>
                  <a:cubicBezTo>
                    <a:pt x="7039956" y="203200"/>
                    <a:pt x="6942329" y="157480"/>
                    <a:pt x="6942329" y="101600"/>
                  </a:cubicBezTo>
                  <a:cubicBezTo>
                    <a:pt x="6942329" y="45720"/>
                    <a:pt x="7039956" y="0"/>
                    <a:pt x="7159276" y="0"/>
                  </a:cubicBezTo>
                  <a:close/>
                  <a:moveTo>
                    <a:pt x="8027068" y="0"/>
                  </a:moveTo>
                  <a:cubicBezTo>
                    <a:pt x="8146389" y="0"/>
                    <a:pt x="8244016" y="45720"/>
                    <a:pt x="8244016" y="101600"/>
                  </a:cubicBezTo>
                  <a:cubicBezTo>
                    <a:pt x="8244016" y="157480"/>
                    <a:pt x="8146389" y="203200"/>
                    <a:pt x="8027068" y="203200"/>
                  </a:cubicBezTo>
                  <a:cubicBezTo>
                    <a:pt x="7907747" y="203200"/>
                    <a:pt x="7810120" y="157480"/>
                    <a:pt x="7810120" y="101600"/>
                  </a:cubicBezTo>
                  <a:cubicBezTo>
                    <a:pt x="7810120" y="45720"/>
                    <a:pt x="7907747" y="0"/>
                    <a:pt x="8027068" y="0"/>
                  </a:cubicBezTo>
                  <a:close/>
                  <a:moveTo>
                    <a:pt x="8894859" y="0"/>
                  </a:moveTo>
                  <a:cubicBezTo>
                    <a:pt x="9014180" y="0"/>
                    <a:pt x="9111807" y="45720"/>
                    <a:pt x="9111807" y="101600"/>
                  </a:cubicBezTo>
                  <a:cubicBezTo>
                    <a:pt x="9111807" y="157480"/>
                    <a:pt x="9014180" y="203200"/>
                    <a:pt x="8894859" y="203200"/>
                  </a:cubicBezTo>
                  <a:cubicBezTo>
                    <a:pt x="8775537" y="203200"/>
                    <a:pt x="8677912" y="157480"/>
                    <a:pt x="8677912" y="101600"/>
                  </a:cubicBezTo>
                  <a:cubicBezTo>
                    <a:pt x="8677912" y="45720"/>
                    <a:pt x="8775538" y="0"/>
                    <a:pt x="8894859" y="0"/>
                  </a:cubicBezTo>
                  <a:close/>
                  <a:moveTo>
                    <a:pt x="9762650" y="0"/>
                  </a:moveTo>
                  <a:cubicBezTo>
                    <a:pt x="9881971" y="0"/>
                    <a:pt x="9979598" y="45720"/>
                    <a:pt x="9979598" y="101600"/>
                  </a:cubicBezTo>
                  <a:cubicBezTo>
                    <a:pt x="9979598" y="157480"/>
                    <a:pt x="9881971" y="203200"/>
                    <a:pt x="9762650" y="203200"/>
                  </a:cubicBezTo>
                  <a:cubicBezTo>
                    <a:pt x="9643329" y="203200"/>
                    <a:pt x="9545702" y="157480"/>
                    <a:pt x="9545702" y="101600"/>
                  </a:cubicBezTo>
                  <a:cubicBezTo>
                    <a:pt x="9545702" y="45720"/>
                    <a:pt x="9643329" y="0"/>
                    <a:pt x="9762650" y="0"/>
                  </a:cubicBezTo>
                  <a:close/>
                  <a:moveTo>
                    <a:pt x="10630441" y="0"/>
                  </a:moveTo>
                  <a:cubicBezTo>
                    <a:pt x="10749763" y="0"/>
                    <a:pt x="10847389" y="45720"/>
                    <a:pt x="10847389" y="101600"/>
                  </a:cubicBezTo>
                  <a:cubicBezTo>
                    <a:pt x="10847389" y="157480"/>
                    <a:pt x="10749763" y="203200"/>
                    <a:pt x="10630441" y="203200"/>
                  </a:cubicBezTo>
                  <a:cubicBezTo>
                    <a:pt x="10511120" y="203200"/>
                    <a:pt x="10413493" y="157480"/>
                    <a:pt x="10413493" y="101600"/>
                  </a:cubicBezTo>
                  <a:cubicBezTo>
                    <a:pt x="10413493" y="45720"/>
                    <a:pt x="10511120" y="0"/>
                    <a:pt x="10630441" y="0"/>
                  </a:cubicBezTo>
                  <a:close/>
                  <a:moveTo>
                    <a:pt x="11498232" y="0"/>
                  </a:moveTo>
                  <a:cubicBezTo>
                    <a:pt x="11617554" y="0"/>
                    <a:pt x="11715180" y="45720"/>
                    <a:pt x="11715180" y="101600"/>
                  </a:cubicBezTo>
                  <a:cubicBezTo>
                    <a:pt x="11715180" y="157480"/>
                    <a:pt x="11617554" y="203200"/>
                    <a:pt x="11498232" y="203200"/>
                  </a:cubicBezTo>
                  <a:cubicBezTo>
                    <a:pt x="11378911" y="203200"/>
                    <a:pt x="11281284" y="157480"/>
                    <a:pt x="11281284" y="101600"/>
                  </a:cubicBezTo>
                  <a:cubicBezTo>
                    <a:pt x="11281284" y="45720"/>
                    <a:pt x="11378911" y="0"/>
                    <a:pt x="11498232" y="0"/>
                  </a:cubicBezTo>
                  <a:close/>
                  <a:moveTo>
                    <a:pt x="12366024" y="0"/>
                  </a:moveTo>
                  <a:cubicBezTo>
                    <a:pt x="12485345" y="0"/>
                    <a:pt x="12582972" y="45720"/>
                    <a:pt x="12582972" y="101600"/>
                  </a:cubicBezTo>
                  <a:cubicBezTo>
                    <a:pt x="12582972" y="157480"/>
                    <a:pt x="12485345" y="203200"/>
                    <a:pt x="12366024" y="203200"/>
                  </a:cubicBezTo>
                  <a:cubicBezTo>
                    <a:pt x="12246702" y="203200"/>
                    <a:pt x="12149076" y="157480"/>
                    <a:pt x="12149076" y="101600"/>
                  </a:cubicBezTo>
                  <a:cubicBezTo>
                    <a:pt x="12149076" y="45720"/>
                    <a:pt x="12246702" y="0"/>
                    <a:pt x="12366024" y="0"/>
                  </a:cubicBezTo>
                  <a:close/>
                  <a:moveTo>
                    <a:pt x="13233814" y="0"/>
                  </a:moveTo>
                  <a:cubicBezTo>
                    <a:pt x="13353135" y="0"/>
                    <a:pt x="13450762" y="45720"/>
                    <a:pt x="13450762" y="101600"/>
                  </a:cubicBezTo>
                  <a:cubicBezTo>
                    <a:pt x="13450762" y="157480"/>
                    <a:pt x="13353135" y="203200"/>
                    <a:pt x="13233814" y="203200"/>
                  </a:cubicBezTo>
                  <a:cubicBezTo>
                    <a:pt x="13114494" y="203200"/>
                    <a:pt x="13016868" y="157480"/>
                    <a:pt x="13016868" y="101600"/>
                  </a:cubicBezTo>
                  <a:cubicBezTo>
                    <a:pt x="13016868" y="45720"/>
                    <a:pt x="13114493" y="0"/>
                    <a:pt x="13233814" y="0"/>
                  </a:cubicBezTo>
                  <a:close/>
                  <a:moveTo>
                    <a:pt x="14101606" y="0"/>
                  </a:moveTo>
                  <a:cubicBezTo>
                    <a:pt x="14220927" y="0"/>
                    <a:pt x="14318554" y="45720"/>
                    <a:pt x="14318554" y="101600"/>
                  </a:cubicBezTo>
                  <a:cubicBezTo>
                    <a:pt x="14318554" y="157480"/>
                    <a:pt x="14220927" y="203200"/>
                    <a:pt x="14101606" y="203200"/>
                  </a:cubicBezTo>
                  <a:cubicBezTo>
                    <a:pt x="13982285" y="203200"/>
                    <a:pt x="13884658" y="157480"/>
                    <a:pt x="13884658" y="101600"/>
                  </a:cubicBezTo>
                  <a:cubicBezTo>
                    <a:pt x="13884658" y="45720"/>
                    <a:pt x="13982285" y="0"/>
                    <a:pt x="14101606" y="0"/>
                  </a:cubicBezTo>
                  <a:close/>
                  <a:moveTo>
                    <a:pt x="14969396" y="0"/>
                  </a:moveTo>
                  <a:cubicBezTo>
                    <a:pt x="15088718" y="0"/>
                    <a:pt x="15186344" y="45720"/>
                    <a:pt x="15186344" y="101600"/>
                  </a:cubicBezTo>
                  <a:cubicBezTo>
                    <a:pt x="15186344" y="157480"/>
                    <a:pt x="15088718" y="203200"/>
                    <a:pt x="14969396" y="203200"/>
                  </a:cubicBezTo>
                  <a:cubicBezTo>
                    <a:pt x="14850075" y="203200"/>
                    <a:pt x="14752450" y="157480"/>
                    <a:pt x="14752450" y="101600"/>
                  </a:cubicBezTo>
                  <a:cubicBezTo>
                    <a:pt x="14752450" y="45720"/>
                    <a:pt x="14850075" y="0"/>
                    <a:pt x="14969396" y="0"/>
                  </a:cubicBezTo>
                  <a:close/>
                  <a:moveTo>
                    <a:pt x="15837188" y="0"/>
                  </a:moveTo>
                  <a:cubicBezTo>
                    <a:pt x="15956510" y="0"/>
                    <a:pt x="16054136" y="45720"/>
                    <a:pt x="16054136" y="101600"/>
                  </a:cubicBezTo>
                  <a:cubicBezTo>
                    <a:pt x="16054136" y="157480"/>
                    <a:pt x="15956510" y="203200"/>
                    <a:pt x="15837188" y="203200"/>
                  </a:cubicBezTo>
                  <a:cubicBezTo>
                    <a:pt x="15717867" y="203200"/>
                    <a:pt x="15620240" y="157480"/>
                    <a:pt x="15620240" y="101600"/>
                  </a:cubicBezTo>
                  <a:cubicBezTo>
                    <a:pt x="15620240" y="45720"/>
                    <a:pt x="15717867" y="0"/>
                    <a:pt x="15837188" y="0"/>
                  </a:cubicBezTo>
                  <a:close/>
                  <a:moveTo>
                    <a:pt x="16704979" y="0"/>
                  </a:moveTo>
                  <a:cubicBezTo>
                    <a:pt x="16824300" y="0"/>
                    <a:pt x="16921927" y="45720"/>
                    <a:pt x="16921927" y="101600"/>
                  </a:cubicBezTo>
                  <a:cubicBezTo>
                    <a:pt x="16921927" y="157480"/>
                    <a:pt x="16824300" y="203200"/>
                    <a:pt x="16704979" y="203200"/>
                  </a:cubicBezTo>
                  <a:cubicBezTo>
                    <a:pt x="16585658" y="203200"/>
                    <a:pt x="16488031" y="157480"/>
                    <a:pt x="16488031" y="101600"/>
                  </a:cubicBezTo>
                  <a:cubicBezTo>
                    <a:pt x="16488031" y="45720"/>
                    <a:pt x="16585658" y="0"/>
                    <a:pt x="16704979" y="0"/>
                  </a:cubicBezTo>
                  <a:close/>
                  <a:moveTo>
                    <a:pt x="17572771" y="0"/>
                  </a:moveTo>
                  <a:cubicBezTo>
                    <a:pt x="17692092" y="0"/>
                    <a:pt x="17789719" y="45720"/>
                    <a:pt x="17789719" y="101600"/>
                  </a:cubicBezTo>
                  <a:cubicBezTo>
                    <a:pt x="17789719" y="157480"/>
                    <a:pt x="17692092" y="203200"/>
                    <a:pt x="17572771" y="203200"/>
                  </a:cubicBezTo>
                  <a:cubicBezTo>
                    <a:pt x="17453450" y="203200"/>
                    <a:pt x="17355823" y="157480"/>
                    <a:pt x="17355823" y="101600"/>
                  </a:cubicBezTo>
                  <a:cubicBezTo>
                    <a:pt x="17355823" y="45720"/>
                    <a:pt x="17453448" y="0"/>
                    <a:pt x="17572771" y="0"/>
                  </a:cubicBez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15873"/>
            <a:ext cx="6997758" cy="111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>
                <a:solidFill>
                  <a:srgbClr val="926F4B"/>
                </a:solidFill>
                <a:ea typeface="Noto Sans Regular Bold"/>
              </a:rPr>
              <a:t>作成スケジュール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71114" y="1154887"/>
            <a:ext cx="7669581" cy="1099661"/>
            <a:chOff x="0" y="0"/>
            <a:chExt cx="3985923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3985923" cy="69850"/>
            </a:xfrm>
            <a:custGeom>
              <a:avLst/>
              <a:gdLst/>
              <a:ahLst/>
              <a:cxnLst/>
              <a:rect r="r" b="b" t="t" l="l"/>
              <a:pathLst>
                <a:path h="69850" w="3985923">
                  <a:moveTo>
                    <a:pt x="369509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85923" y="69850"/>
                  </a:lnTo>
                  <a:lnTo>
                    <a:pt x="3985923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715" y="1980020"/>
            <a:ext cx="18000571" cy="41401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27309" y="6679838"/>
            <a:ext cx="3617098" cy="20173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91262" y="6679838"/>
            <a:ext cx="3769428" cy="210229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89899" y="7226883"/>
            <a:ext cx="1794528" cy="100819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4244" y="9307077"/>
            <a:ext cx="1965379" cy="39307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98467" y="9176393"/>
            <a:ext cx="3028335" cy="60566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16183" y="7209742"/>
            <a:ext cx="2239351" cy="102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2938">
                <a:solidFill>
                  <a:srgbClr val="926F4B"/>
                </a:solidFill>
                <a:ea typeface="Noto Sans Regular"/>
              </a:rPr>
              <a:t>作成目標日数</a:t>
            </a:r>
          </a:p>
          <a:p>
            <a:pPr algn="ctr">
              <a:lnSpc>
                <a:spcPts val="4114"/>
              </a:lnSpc>
            </a:pPr>
            <a:r>
              <a:rPr lang="en-US" sz="2938">
                <a:solidFill>
                  <a:srgbClr val="926F4B"/>
                </a:solidFill>
                <a:latin typeface="Noto Sans Regular"/>
              </a:rPr>
              <a:t>14日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8063" y="6943042"/>
            <a:ext cx="3295826" cy="151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6"/>
              </a:lnSpc>
            </a:pPr>
            <a:r>
              <a:rPr lang="en-US" sz="2883">
                <a:solidFill>
                  <a:srgbClr val="926F4B"/>
                </a:solidFill>
                <a:ea typeface="Noto Sans Regular"/>
              </a:rPr>
              <a:t>実際にかかった日数</a:t>
            </a:r>
          </a:p>
          <a:p>
            <a:pPr algn="ctr">
              <a:lnSpc>
                <a:spcPts val="4036"/>
              </a:lnSpc>
            </a:pPr>
            <a:r>
              <a:rPr lang="en-US" sz="2883">
                <a:solidFill>
                  <a:srgbClr val="926F4B"/>
                </a:solidFill>
                <a:latin typeface="Noto Sans Regular"/>
              </a:rPr>
              <a:t>30日</a:t>
            </a:r>
          </a:p>
          <a:p>
            <a:pPr algn="ctr">
              <a:lnSpc>
                <a:spcPts val="4036"/>
              </a:lnSpc>
            </a:pPr>
            <a:r>
              <a:rPr lang="en-US" sz="2883">
                <a:solidFill>
                  <a:srgbClr val="926F4B"/>
                </a:solidFill>
                <a:latin typeface="Noto Sans Regular"/>
              </a:rPr>
              <a:t>(16日オーバー)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91262" y="9397788"/>
            <a:ext cx="1058270" cy="21165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0930" y="9201150"/>
            <a:ext cx="13992466" cy="49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8"/>
              </a:lnSpc>
            </a:pPr>
            <a:r>
              <a:rPr lang="en-US" sz="2906">
                <a:solidFill>
                  <a:srgbClr val="000000"/>
                </a:solidFill>
                <a:latin typeface="Noto Sans Regular"/>
              </a:rPr>
              <a:t>HTML,CSSの作成、機能実装のパスワードリセット・Ajaxに時間がかかってしまった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4666" y="8879137"/>
            <a:ext cx="6087905" cy="758326"/>
            <a:chOff x="0" y="0"/>
            <a:chExt cx="8117207" cy="101110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00427"/>
              <a:ext cx="839090" cy="610247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1473983" y="-57150"/>
              <a:ext cx="6643224" cy="1068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保育士だけではなく、</a:t>
              </a:r>
            </a:p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保護者もターゲットに含める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72654" y="8879137"/>
            <a:ext cx="6087905" cy="758326"/>
            <a:chOff x="0" y="0"/>
            <a:chExt cx="8117207" cy="10111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473983" y="-57150"/>
              <a:ext cx="6643224" cy="1068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毎月の手遊びや、歌を動画で</a:t>
              </a:r>
            </a:p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紹介</a:t>
              </a:r>
              <a:r>
                <a:rPr lang="en-US" sz="2300">
                  <a:solidFill>
                    <a:srgbClr val="926F4B"/>
                  </a:solidFill>
                  <a:ea typeface="HK Grotesk Light"/>
                </a:rPr>
                <a:t>するコーナーの作成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00427"/>
              <a:ext cx="839090" cy="610247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7052939" y="669906"/>
            <a:ext cx="2470122" cy="23578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90559" y="6345033"/>
            <a:ext cx="2654776" cy="25341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41446" y="6522454"/>
            <a:ext cx="5188680" cy="157547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44105">
            <a:off x="16101614" y="7720788"/>
            <a:ext cx="1585503" cy="175105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86929" y="-871119"/>
            <a:ext cx="2090624" cy="202600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0" y="415873"/>
            <a:ext cx="3898445" cy="111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6480">
                <a:solidFill>
                  <a:srgbClr val="926F4B"/>
                </a:solidFill>
                <a:ea typeface="Noto Sans Regular Bold"/>
              </a:rPr>
              <a:t>実装機能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271114" y="1154887"/>
            <a:ext cx="4734470" cy="1099661"/>
            <a:chOff x="0" y="0"/>
            <a:chExt cx="2460530" cy="571500"/>
          </a:xfrm>
        </p:grpSpPr>
        <p:sp>
          <p:nvSpPr>
            <p:cNvPr name="Freeform 15" id="15"/>
            <p:cNvSpPr/>
            <p:nvPr/>
          </p:nvSpPr>
          <p:spPr>
            <a:xfrm>
              <a:off x="0" y="255270"/>
              <a:ext cx="2460530" cy="69850"/>
            </a:xfrm>
            <a:custGeom>
              <a:avLst/>
              <a:gdLst/>
              <a:ahLst/>
              <a:cxnLst/>
              <a:rect r="r" b="b" t="t" l="l"/>
              <a:pathLst>
                <a:path h="69850" w="2460530">
                  <a:moveTo>
                    <a:pt x="21697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60530" y="69850"/>
                  </a:lnTo>
                  <a:lnTo>
                    <a:pt x="2460530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86929" y="1154887"/>
            <a:ext cx="3785007" cy="185121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377553" y="3844720"/>
            <a:ext cx="3812451" cy="80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22"/>
              </a:lnSpc>
              <a:spcBef>
                <a:spcPct val="0"/>
              </a:spcBef>
            </a:pPr>
            <a:r>
              <a:rPr lang="en-US" sz="5656">
                <a:solidFill>
                  <a:srgbClr val="926F4B"/>
                </a:solidFill>
                <a:ea typeface="Noto Sans Regular Bold"/>
              </a:rPr>
              <a:t>６つの機能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82571" y="1154887"/>
            <a:ext cx="3785007" cy="185121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11495" y="5419427"/>
            <a:ext cx="3785007" cy="185121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15945" y="5419427"/>
            <a:ext cx="3785007" cy="185121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16607" y="3195128"/>
            <a:ext cx="3785007" cy="185121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47234" y="3195128"/>
            <a:ext cx="3785007" cy="1851212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286929" y="1774423"/>
            <a:ext cx="3785007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ユーザー登録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46403" y="3643217"/>
            <a:ext cx="3314363" cy="90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609">
                <a:solidFill>
                  <a:srgbClr val="926F4B"/>
                </a:solidFill>
                <a:ea typeface="Noto Sans Regular"/>
              </a:rPr>
              <a:t>対象年齢・カテゴリ別</a:t>
            </a:r>
          </a:p>
          <a:p>
            <a:pPr algn="ctr">
              <a:lnSpc>
                <a:spcPts val="3653"/>
              </a:lnSpc>
            </a:pPr>
            <a:r>
              <a:rPr lang="en-US" sz="2609">
                <a:solidFill>
                  <a:srgbClr val="926F4B"/>
                </a:solidFill>
                <a:ea typeface="Noto Sans Regular"/>
              </a:rPr>
              <a:t>アイデア検索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5879" y="5772898"/>
            <a:ext cx="3356239" cy="97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926F4B"/>
                </a:solidFill>
                <a:ea typeface="Noto Sans Regular"/>
              </a:rPr>
              <a:t>掲示板への</a:t>
            </a:r>
          </a:p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926F4B"/>
                </a:solidFill>
                <a:ea typeface="Noto Sans Regular"/>
              </a:rPr>
              <a:t>投稿・コメント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16607" y="3548599"/>
            <a:ext cx="3785007" cy="109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お気に入り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登録・解除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82571" y="1508358"/>
            <a:ext cx="3785007" cy="109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アイデア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投稿・削除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60766" y="5772898"/>
            <a:ext cx="2409815" cy="109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26F4B"/>
                </a:solidFill>
                <a:ea typeface="Noto Sans Regular"/>
              </a:rPr>
              <a:t>パスワードリセット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94666" y="7802862"/>
            <a:ext cx="6512767" cy="62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4"/>
              </a:lnSpc>
              <a:spcBef>
                <a:spcPct val="0"/>
              </a:spcBef>
            </a:pPr>
            <a:r>
              <a:rPr lang="en-US" sz="4394">
                <a:solidFill>
                  <a:srgbClr val="926F4B"/>
                </a:solidFill>
                <a:ea typeface="Noto Sans Regular Bold"/>
              </a:rPr>
              <a:t>今後のシステム展望...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40625" y="3564923"/>
            <a:ext cx="5198907" cy="157857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2276002" y="7497795"/>
            <a:ext cx="6609404" cy="35210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3011099" cy="33255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20747" y="1471282"/>
            <a:ext cx="2160417" cy="209364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581164" y="8127658"/>
            <a:ext cx="1736365" cy="126281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244275" y="4459985"/>
            <a:ext cx="11799450" cy="137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56"/>
              </a:lnSpc>
              <a:spcBef>
                <a:spcPct val="0"/>
              </a:spcBef>
            </a:pPr>
            <a:r>
              <a:rPr lang="en-US" sz="9142">
                <a:solidFill>
                  <a:srgbClr val="926F4B"/>
                </a:solidFill>
                <a:ea typeface="Rounded M+ 1p Black Bold"/>
              </a:rPr>
              <a:t>デモ・主要機能の紹介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47963" y="5508136"/>
            <a:ext cx="15571804" cy="1099661"/>
            <a:chOff x="0" y="0"/>
            <a:chExt cx="8092750" cy="571500"/>
          </a:xfrm>
        </p:grpSpPr>
        <p:sp>
          <p:nvSpPr>
            <p:cNvPr name="Freeform 9" id="9"/>
            <p:cNvSpPr/>
            <p:nvPr/>
          </p:nvSpPr>
          <p:spPr>
            <a:xfrm>
              <a:off x="0" y="255270"/>
              <a:ext cx="8092750" cy="69850"/>
            </a:xfrm>
            <a:custGeom>
              <a:avLst/>
              <a:gdLst/>
              <a:ahLst/>
              <a:cxnLst/>
              <a:rect r="r" b="b" t="t" l="l"/>
              <a:pathLst>
                <a:path h="69850" w="8092750">
                  <a:moveTo>
                    <a:pt x="780192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92750" y="69850"/>
                  </a:lnTo>
                  <a:lnTo>
                    <a:pt x="8092750" y="0"/>
                  </a:lnTo>
                  <a:close/>
                </a:path>
              </a:pathLst>
            </a:custGeom>
            <a:solidFill>
              <a:srgbClr val="DA5A9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DAEQRdC6toM</dc:identifier>
  <dcterms:modified xsi:type="dcterms:W3CDTF">2011-08-01T06:04:30Z</dcterms:modified>
  <cp:revision>1</cp:revision>
  <dc:title>Welcome, Baby Jamie</dc:title>
</cp:coreProperties>
</file>